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32404050" cy="36004500"/>
  <p:notesSz cx="6858000" cy="9144000"/>
  <p:defaultTextStyle>
    <a:defPPr>
      <a:defRPr lang="pt-BR"/>
    </a:defPPr>
    <a:lvl1pPr marL="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1pPr>
    <a:lvl2pPr marL="195453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2pPr>
    <a:lvl3pPr marL="390906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3pPr>
    <a:lvl4pPr marL="586359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4pPr>
    <a:lvl5pPr marL="781812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5pPr>
    <a:lvl6pPr marL="977265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6pPr>
    <a:lvl7pPr marL="1172718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7pPr>
    <a:lvl8pPr marL="1368171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8pPr>
    <a:lvl9pPr marL="1563624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" d="100"/>
          <a:sy n="15" d="100"/>
        </p:scale>
        <p:origin x="1618" y="120"/>
      </p:cViewPr>
      <p:guideLst>
        <p:guide orient="horz" pos="11340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19BD14-A64F-45C1-BA42-03D251940D5F}" type="datetimeFigureOut">
              <a:rPr lang="pt-BR" smtClean="0"/>
              <a:t>19/04/2021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685800"/>
            <a:ext cx="30861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81E09-CED3-49ED-9D80-745DDBC591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5987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909060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1pPr>
    <a:lvl2pPr marL="1954530" algn="l" defTabSz="3909060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2pPr>
    <a:lvl3pPr marL="3909060" algn="l" defTabSz="3909060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3pPr>
    <a:lvl4pPr marL="5863590" algn="l" defTabSz="3909060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4pPr>
    <a:lvl5pPr marL="7818120" algn="l" defTabSz="3909060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5pPr>
    <a:lvl6pPr marL="9772650" algn="l" defTabSz="3909060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6pPr>
    <a:lvl7pPr marL="11727180" algn="l" defTabSz="3909060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7pPr>
    <a:lvl8pPr marL="13681710" algn="l" defTabSz="3909060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8pPr>
    <a:lvl9pPr marL="15636240" algn="l" defTabSz="3909060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304" y="11184738"/>
            <a:ext cx="27543443" cy="771763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608" y="20402550"/>
            <a:ext cx="22682835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54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09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863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818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772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727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681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636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27ED-BC85-4809-B6DA-6492A19732DA}" type="datetimeFigureOut">
              <a:rPr lang="pt-BR" smtClean="0"/>
              <a:t>19/04/2021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6902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27ED-BC85-4809-B6DA-6492A19732DA}" type="datetimeFigureOut">
              <a:rPr lang="pt-BR" smtClean="0"/>
              <a:t>19/04/2021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1322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7619700" y="1925244"/>
            <a:ext cx="5468186" cy="4095511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15154" y="1925244"/>
            <a:ext cx="15864485" cy="40955119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27ED-BC85-4809-B6DA-6492A19732DA}" type="datetimeFigureOut">
              <a:rPr lang="pt-BR" smtClean="0"/>
              <a:t>19/04/2021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567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27ED-BC85-4809-B6DA-6492A19732DA}" type="datetimeFigureOut">
              <a:rPr lang="pt-BR" smtClean="0"/>
              <a:t>19/04/2021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6520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698" y="23136226"/>
            <a:ext cx="27543443" cy="7150894"/>
          </a:xfrm>
        </p:spPr>
        <p:txBody>
          <a:bodyPr anchor="t"/>
          <a:lstStyle>
            <a:lvl1pPr algn="l">
              <a:defRPr sz="171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698" y="15260248"/>
            <a:ext cx="27543443" cy="7875980"/>
          </a:xfrm>
        </p:spPr>
        <p:txBody>
          <a:bodyPr anchor="b"/>
          <a:lstStyle>
            <a:lvl1pPr marL="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1pPr>
            <a:lvl2pPr marL="195453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2pPr>
            <a:lvl3pPr marL="390906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3pPr>
            <a:lvl4pPr marL="586359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 marL="781812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  <a:lvl6pPr marL="977265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6pPr>
            <a:lvl7pPr marL="1172718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7pPr>
            <a:lvl8pPr marL="1368171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8pPr>
            <a:lvl9pPr marL="1563624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27ED-BC85-4809-B6DA-6492A19732DA}" type="datetimeFigureOut">
              <a:rPr lang="pt-BR" smtClean="0"/>
              <a:t>19/04/2021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0398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15154" y="11201402"/>
            <a:ext cx="10666333" cy="31678963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2421555" y="11201402"/>
            <a:ext cx="10666333" cy="31678963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27ED-BC85-4809-B6DA-6492A19732DA}" type="datetimeFigureOut">
              <a:rPr lang="pt-BR" smtClean="0"/>
              <a:t>19/04/2021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224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3" y="1441850"/>
            <a:ext cx="29163645" cy="600075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5" y="8059342"/>
            <a:ext cx="14317416" cy="3358751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4530" indent="0">
              <a:buNone/>
              <a:defRPr sz="8600" b="1"/>
            </a:lvl2pPr>
            <a:lvl3pPr marL="3909060" indent="0">
              <a:buNone/>
              <a:defRPr sz="7700" b="1"/>
            </a:lvl3pPr>
            <a:lvl4pPr marL="5863590" indent="0">
              <a:buNone/>
              <a:defRPr sz="6800" b="1"/>
            </a:lvl4pPr>
            <a:lvl5pPr marL="7818120" indent="0">
              <a:buNone/>
              <a:defRPr sz="6800" b="1"/>
            </a:lvl5pPr>
            <a:lvl6pPr marL="9772650" indent="0">
              <a:buNone/>
              <a:defRPr sz="6800" b="1"/>
            </a:lvl6pPr>
            <a:lvl7pPr marL="11727180" indent="0">
              <a:buNone/>
              <a:defRPr sz="6800" b="1"/>
            </a:lvl7pPr>
            <a:lvl8pPr marL="13681710" indent="0">
              <a:buNone/>
              <a:defRPr sz="6800" b="1"/>
            </a:lvl8pPr>
            <a:lvl9pPr marL="15636240" indent="0">
              <a:buNone/>
              <a:defRPr sz="68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205" y="11418092"/>
            <a:ext cx="14317416" cy="20744262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811" y="8059342"/>
            <a:ext cx="14323039" cy="3358751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4530" indent="0">
              <a:buNone/>
              <a:defRPr sz="8600" b="1"/>
            </a:lvl2pPr>
            <a:lvl3pPr marL="3909060" indent="0">
              <a:buNone/>
              <a:defRPr sz="7700" b="1"/>
            </a:lvl3pPr>
            <a:lvl4pPr marL="5863590" indent="0">
              <a:buNone/>
              <a:defRPr sz="6800" b="1"/>
            </a:lvl4pPr>
            <a:lvl5pPr marL="7818120" indent="0">
              <a:buNone/>
              <a:defRPr sz="6800" b="1"/>
            </a:lvl5pPr>
            <a:lvl6pPr marL="9772650" indent="0">
              <a:buNone/>
              <a:defRPr sz="6800" b="1"/>
            </a:lvl6pPr>
            <a:lvl7pPr marL="11727180" indent="0">
              <a:buNone/>
              <a:defRPr sz="6800" b="1"/>
            </a:lvl7pPr>
            <a:lvl8pPr marL="13681710" indent="0">
              <a:buNone/>
              <a:defRPr sz="6800" b="1"/>
            </a:lvl8pPr>
            <a:lvl9pPr marL="15636240" indent="0">
              <a:buNone/>
              <a:defRPr sz="68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811" y="11418092"/>
            <a:ext cx="14323039" cy="20744262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27ED-BC85-4809-B6DA-6492A19732DA}" type="datetimeFigureOut">
              <a:rPr lang="pt-BR" smtClean="0"/>
              <a:t>19/04/2021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5605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27ED-BC85-4809-B6DA-6492A19732DA}" type="datetimeFigureOut">
              <a:rPr lang="pt-BR" smtClean="0"/>
              <a:t>19/04/2021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7017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27ED-BC85-4809-B6DA-6492A19732DA}" type="datetimeFigureOut">
              <a:rPr lang="pt-BR" smtClean="0"/>
              <a:t>19/04/2021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8080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5" y="1433514"/>
            <a:ext cx="10660710" cy="6100763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084" y="1433516"/>
            <a:ext cx="18114766" cy="30728845"/>
          </a:xfrm>
        </p:spPr>
        <p:txBody>
          <a:bodyPr/>
          <a:lstStyle>
            <a:lvl1pPr>
              <a:defRPr sz="13700"/>
            </a:lvl1pPr>
            <a:lvl2pPr>
              <a:defRPr sz="12000"/>
            </a:lvl2pPr>
            <a:lvl3pPr>
              <a:defRPr sz="103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205" y="7534278"/>
            <a:ext cx="10660710" cy="24628082"/>
          </a:xfrm>
        </p:spPr>
        <p:txBody>
          <a:bodyPr/>
          <a:lstStyle>
            <a:lvl1pPr marL="0" indent="0">
              <a:buNone/>
              <a:defRPr sz="6000"/>
            </a:lvl1pPr>
            <a:lvl2pPr marL="1954530" indent="0">
              <a:buNone/>
              <a:defRPr sz="5100"/>
            </a:lvl2pPr>
            <a:lvl3pPr marL="3909060" indent="0">
              <a:buNone/>
              <a:defRPr sz="4300"/>
            </a:lvl3pPr>
            <a:lvl4pPr marL="5863590" indent="0">
              <a:buNone/>
              <a:defRPr sz="3800"/>
            </a:lvl4pPr>
            <a:lvl5pPr marL="7818120" indent="0">
              <a:buNone/>
              <a:defRPr sz="3800"/>
            </a:lvl5pPr>
            <a:lvl6pPr marL="9772650" indent="0">
              <a:buNone/>
              <a:defRPr sz="3800"/>
            </a:lvl6pPr>
            <a:lvl7pPr marL="11727180" indent="0">
              <a:buNone/>
              <a:defRPr sz="3800"/>
            </a:lvl7pPr>
            <a:lvl8pPr marL="13681710" indent="0">
              <a:buNone/>
              <a:defRPr sz="3800"/>
            </a:lvl8pPr>
            <a:lvl9pPr marL="15636240" indent="0">
              <a:buNone/>
              <a:defRPr sz="38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27ED-BC85-4809-B6DA-6492A19732DA}" type="datetimeFigureOut">
              <a:rPr lang="pt-BR" smtClean="0"/>
              <a:t>19/04/2021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398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421" y="25203152"/>
            <a:ext cx="19442430" cy="2975376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421" y="3217067"/>
            <a:ext cx="19442430" cy="21602700"/>
          </a:xfrm>
        </p:spPr>
        <p:txBody>
          <a:bodyPr/>
          <a:lstStyle>
            <a:lvl1pPr marL="0" indent="0">
              <a:buNone/>
              <a:defRPr sz="13700"/>
            </a:lvl1pPr>
            <a:lvl2pPr marL="1954530" indent="0">
              <a:buNone/>
              <a:defRPr sz="12000"/>
            </a:lvl2pPr>
            <a:lvl3pPr marL="3909060" indent="0">
              <a:buNone/>
              <a:defRPr sz="10300"/>
            </a:lvl3pPr>
            <a:lvl4pPr marL="5863590" indent="0">
              <a:buNone/>
              <a:defRPr sz="8600"/>
            </a:lvl4pPr>
            <a:lvl5pPr marL="7818120" indent="0">
              <a:buNone/>
              <a:defRPr sz="8600"/>
            </a:lvl5pPr>
            <a:lvl6pPr marL="9772650" indent="0">
              <a:buNone/>
              <a:defRPr sz="8600"/>
            </a:lvl6pPr>
            <a:lvl7pPr marL="11727180" indent="0">
              <a:buNone/>
              <a:defRPr sz="8600"/>
            </a:lvl7pPr>
            <a:lvl8pPr marL="13681710" indent="0">
              <a:buNone/>
              <a:defRPr sz="8600"/>
            </a:lvl8pPr>
            <a:lvl9pPr marL="15636240" indent="0">
              <a:buNone/>
              <a:defRPr sz="86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421" y="28178528"/>
            <a:ext cx="19442430" cy="4225524"/>
          </a:xfrm>
        </p:spPr>
        <p:txBody>
          <a:bodyPr/>
          <a:lstStyle>
            <a:lvl1pPr marL="0" indent="0">
              <a:buNone/>
              <a:defRPr sz="6000"/>
            </a:lvl1pPr>
            <a:lvl2pPr marL="1954530" indent="0">
              <a:buNone/>
              <a:defRPr sz="5100"/>
            </a:lvl2pPr>
            <a:lvl3pPr marL="3909060" indent="0">
              <a:buNone/>
              <a:defRPr sz="4300"/>
            </a:lvl3pPr>
            <a:lvl4pPr marL="5863590" indent="0">
              <a:buNone/>
              <a:defRPr sz="3800"/>
            </a:lvl4pPr>
            <a:lvl5pPr marL="7818120" indent="0">
              <a:buNone/>
              <a:defRPr sz="3800"/>
            </a:lvl5pPr>
            <a:lvl6pPr marL="9772650" indent="0">
              <a:buNone/>
              <a:defRPr sz="3800"/>
            </a:lvl6pPr>
            <a:lvl7pPr marL="11727180" indent="0">
              <a:buNone/>
              <a:defRPr sz="3800"/>
            </a:lvl7pPr>
            <a:lvl8pPr marL="13681710" indent="0">
              <a:buNone/>
              <a:defRPr sz="3800"/>
            </a:lvl8pPr>
            <a:lvl9pPr marL="15636240" indent="0">
              <a:buNone/>
              <a:defRPr sz="38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27ED-BC85-4809-B6DA-6492A19732DA}" type="datetimeFigureOut">
              <a:rPr lang="pt-BR" smtClean="0"/>
              <a:t>19/04/2021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278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620203" y="1441850"/>
            <a:ext cx="29163645" cy="6000750"/>
          </a:xfrm>
          <a:prstGeom prst="rect">
            <a:avLst/>
          </a:prstGeom>
        </p:spPr>
        <p:txBody>
          <a:bodyPr vert="horz" lIns="390906" tIns="195453" rIns="390906" bIns="195453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8401056"/>
            <a:ext cx="29163645" cy="23761304"/>
          </a:xfrm>
          <a:prstGeom prst="rect">
            <a:avLst/>
          </a:prstGeom>
        </p:spPr>
        <p:txBody>
          <a:bodyPr vert="horz" lIns="390906" tIns="195453" rIns="390906" bIns="195453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620203" y="33370842"/>
            <a:ext cx="7560945" cy="1916905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l">
              <a:defRPr sz="5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D27ED-BC85-4809-B6DA-6492A19732DA}" type="datetimeFigureOut">
              <a:rPr lang="pt-BR" smtClean="0"/>
              <a:t>19/04/2021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071384" y="33370842"/>
            <a:ext cx="10261283" cy="1916905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ctr">
              <a:defRPr sz="5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3222903" y="33370842"/>
            <a:ext cx="7560945" cy="1916905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r">
              <a:defRPr sz="5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8308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09060" rtl="0" eaLnBrk="1" latinLnBrk="0" hangingPunct="1">
        <a:spcBef>
          <a:spcPct val="0"/>
        </a:spcBef>
        <a:buNone/>
        <a:defRPr sz="1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65898" indent="-1465898" algn="l" defTabSz="3909060" rtl="0" eaLnBrk="1" latinLnBrk="0" hangingPunct="1">
        <a:spcBef>
          <a:spcPct val="20000"/>
        </a:spcBef>
        <a:buFont typeface="Arial" pitchFamily="34" charset="0"/>
        <a:buChar char="•"/>
        <a:defRPr sz="13700" kern="1200">
          <a:solidFill>
            <a:schemeClr val="tx1"/>
          </a:solidFill>
          <a:latin typeface="+mn-lt"/>
          <a:ea typeface="+mn-ea"/>
          <a:cs typeface="+mn-cs"/>
        </a:defRPr>
      </a:lvl1pPr>
      <a:lvl2pPr marL="3176111" indent="-1221581" algn="l" defTabSz="3909060" rtl="0" eaLnBrk="1" latinLnBrk="0" hangingPunct="1">
        <a:spcBef>
          <a:spcPct val="20000"/>
        </a:spcBef>
        <a:buFont typeface="Arial" pitchFamily="34" charset="0"/>
        <a:buChar char="–"/>
        <a:defRPr sz="12000" kern="1200">
          <a:solidFill>
            <a:schemeClr val="tx1"/>
          </a:solidFill>
          <a:latin typeface="+mn-lt"/>
          <a:ea typeface="+mn-ea"/>
          <a:cs typeface="+mn-cs"/>
        </a:defRPr>
      </a:lvl2pPr>
      <a:lvl3pPr marL="4886325" indent="-977265" algn="l" defTabSz="3909060" rtl="0" eaLnBrk="1" latinLnBrk="0" hangingPunct="1">
        <a:spcBef>
          <a:spcPct val="20000"/>
        </a:spcBef>
        <a:buFont typeface="Arial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3pPr>
      <a:lvl4pPr marL="6840855" indent="-977265" algn="l" defTabSz="3909060" rtl="0" eaLnBrk="1" latinLnBrk="0" hangingPunct="1">
        <a:spcBef>
          <a:spcPct val="20000"/>
        </a:spcBef>
        <a:buFont typeface="Arial" pitchFamily="34" charset="0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95385" indent="-977265" algn="l" defTabSz="3909060" rtl="0" eaLnBrk="1" latinLnBrk="0" hangingPunct="1">
        <a:spcBef>
          <a:spcPct val="20000"/>
        </a:spcBef>
        <a:buFont typeface="Arial" pitchFamily="34" charset="0"/>
        <a:buChar char="»"/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749915" indent="-977265" algn="l" defTabSz="390906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2704445" indent="-977265" algn="l" defTabSz="390906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4658975" indent="-977265" algn="l" defTabSz="390906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6613505" indent="-977265" algn="l" defTabSz="390906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95453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90906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86359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1812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77265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72718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68171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563624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tângulo 55">
            <a:extLst>
              <a:ext uri="{FF2B5EF4-FFF2-40B4-BE49-F238E27FC236}">
                <a16:creationId xmlns:a16="http://schemas.microsoft.com/office/drawing/2014/main" id="{B6EDEC4D-571E-4C15-B934-951F7AC3A862}"/>
              </a:ext>
            </a:extLst>
          </p:cNvPr>
          <p:cNvSpPr/>
          <p:nvPr/>
        </p:nvSpPr>
        <p:spPr>
          <a:xfrm>
            <a:off x="308020" y="24509940"/>
            <a:ext cx="31766695" cy="16052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7" name="Retângulo 56">
            <a:extLst>
              <a:ext uri="{FF2B5EF4-FFF2-40B4-BE49-F238E27FC236}">
                <a16:creationId xmlns:a16="http://schemas.microsoft.com/office/drawing/2014/main" id="{99E951F7-468A-486B-A055-9F59628D6E8D}"/>
              </a:ext>
            </a:extLst>
          </p:cNvPr>
          <p:cNvSpPr/>
          <p:nvPr/>
        </p:nvSpPr>
        <p:spPr>
          <a:xfrm>
            <a:off x="407004" y="31546725"/>
            <a:ext cx="31766695" cy="16052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5" name="Retângulo 54">
            <a:extLst>
              <a:ext uri="{FF2B5EF4-FFF2-40B4-BE49-F238E27FC236}">
                <a16:creationId xmlns:a16="http://schemas.microsoft.com/office/drawing/2014/main" id="{CAA9D277-C2D2-4F3B-A75B-4DBB8C24B7FD}"/>
              </a:ext>
            </a:extLst>
          </p:cNvPr>
          <p:cNvSpPr/>
          <p:nvPr/>
        </p:nvSpPr>
        <p:spPr>
          <a:xfrm>
            <a:off x="308021" y="16514168"/>
            <a:ext cx="31766695" cy="16052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3115BC0B-EEFD-4B65-8807-E7E918B49EF3}"/>
              </a:ext>
            </a:extLst>
          </p:cNvPr>
          <p:cNvSpPr/>
          <p:nvPr/>
        </p:nvSpPr>
        <p:spPr>
          <a:xfrm>
            <a:off x="308021" y="9131502"/>
            <a:ext cx="31766695" cy="16052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447847" y="-59103"/>
            <a:ext cx="18850397" cy="8941716"/>
          </a:xfrm>
        </p:spPr>
        <p:txBody>
          <a:bodyPr>
            <a:normAutofit/>
          </a:bodyPr>
          <a:lstStyle/>
          <a:p>
            <a:r>
              <a:rPr lang="pt-BR" sz="16600" b="1" dirty="0"/>
              <a:t>Titulo do Trabalho</a:t>
            </a:r>
            <a:br>
              <a:rPr lang="pt-BR" sz="16600" b="1" dirty="0"/>
            </a:br>
            <a:r>
              <a:rPr lang="pt-BR" sz="4800" b="1" dirty="0"/>
              <a:t>Nome dos participantes </a:t>
            </a:r>
            <a:br>
              <a:rPr lang="pt-BR" sz="4800" b="1" dirty="0"/>
            </a:br>
            <a:r>
              <a:rPr lang="pt-BR" sz="4800" b="1" dirty="0"/>
              <a:t>Instituição </a:t>
            </a:r>
            <a:br>
              <a:rPr lang="pt-BR" sz="4800" b="1" dirty="0"/>
            </a:br>
            <a:r>
              <a:rPr lang="pt-BR" sz="4800" b="1" dirty="0"/>
              <a:t>Tipo do trabalho</a:t>
            </a:r>
            <a:br>
              <a:rPr lang="pt-BR" sz="4800" b="1" dirty="0"/>
            </a:br>
            <a:r>
              <a:rPr lang="pt-BR" sz="4800" b="1" dirty="0" err="1"/>
              <a:t>Email</a:t>
            </a:r>
            <a:endParaRPr lang="pt-BR" sz="16600" dirty="0"/>
          </a:p>
        </p:txBody>
      </p:sp>
      <p:sp>
        <p:nvSpPr>
          <p:cNvPr id="9" name="Retângulo 8"/>
          <p:cNvSpPr/>
          <p:nvPr/>
        </p:nvSpPr>
        <p:spPr>
          <a:xfrm>
            <a:off x="2680381" y="9451499"/>
            <a:ext cx="11733442" cy="1015657"/>
          </a:xfrm>
          <a:prstGeom prst="rect">
            <a:avLst/>
          </a:prstGeom>
        </p:spPr>
        <p:txBody>
          <a:bodyPr wrap="square" lIns="91434" tIns="45717" rIns="91434" bIns="45717">
            <a:spAutoFit/>
          </a:bodyPr>
          <a:lstStyle/>
          <a:p>
            <a:r>
              <a:rPr lang="pt-BR" sz="6000" b="1" dirty="0"/>
              <a:t>APRESENTAÇÃO DO CASO </a:t>
            </a:r>
          </a:p>
        </p:txBody>
      </p:sp>
      <p:sp>
        <p:nvSpPr>
          <p:cNvPr id="35" name="AutoShape 7" descr="cid:image001.jpg@01CFE14D.D6C611B0"/>
          <p:cNvSpPr>
            <a:spLocks noChangeAspect="1" noChangeArrowheads="1"/>
          </p:cNvSpPr>
          <p:nvPr/>
        </p:nvSpPr>
        <p:spPr bwMode="auto">
          <a:xfrm>
            <a:off x="155601" y="-400926"/>
            <a:ext cx="304843" cy="561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2" name="Retângulo 41"/>
          <p:cNvSpPr/>
          <p:nvPr/>
        </p:nvSpPr>
        <p:spPr>
          <a:xfrm>
            <a:off x="2968682" y="31833566"/>
            <a:ext cx="5468105" cy="923324"/>
          </a:xfrm>
          <a:prstGeom prst="rect">
            <a:avLst/>
          </a:prstGeom>
        </p:spPr>
        <p:txBody>
          <a:bodyPr wrap="square" lIns="91434" tIns="45717" rIns="91434" bIns="45717">
            <a:spAutoFit/>
          </a:bodyPr>
          <a:lstStyle/>
          <a:p>
            <a:r>
              <a:rPr lang="pt-BR" sz="5400" b="1" dirty="0"/>
              <a:t>REFERÊNCIAS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20" b="89899" l="9917" r="89256">
                        <a14:foregroundMark x1="75207" y1="30303" x2="75207" y2="30303"/>
                        <a14:foregroundMark x1="25620" y1="47475" x2="25620" y2="47475"/>
                        <a14:foregroundMark x1="20661" y1="34343" x2="20661" y2="34343"/>
                        <a14:foregroundMark x1="32231" y1="56566" x2="32231" y2="56566"/>
                        <a14:foregroundMark x1="67769" y1="50505" x2="67769" y2="50505"/>
                        <a14:foregroundMark x1="28926" y1="10101" x2="28926" y2="10101"/>
                        <a14:foregroundMark x1="25620" y1="15152" x2="25620" y2="15152"/>
                        <a14:foregroundMark x1="61983" y1="63636" x2="61983" y2="63636"/>
                        <a14:foregroundMark x1="34711" y1="63636" x2="34711" y2="6363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22" y="9539865"/>
            <a:ext cx="1624294" cy="1107473"/>
          </a:xfrm>
          <a:prstGeom prst="rect">
            <a:avLst/>
          </a:prstGeom>
        </p:spPr>
      </p:pic>
      <p:pic>
        <p:nvPicPr>
          <p:cNvPr id="45" name="Imagem 4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20" b="89899" l="9917" r="89256">
                        <a14:foregroundMark x1="75207" y1="30303" x2="75207" y2="30303"/>
                        <a14:foregroundMark x1="25620" y1="47475" x2="25620" y2="47475"/>
                        <a14:foregroundMark x1="20661" y1="34343" x2="20661" y2="34343"/>
                        <a14:foregroundMark x1="32231" y1="56566" x2="32231" y2="56566"/>
                        <a14:foregroundMark x1="67769" y1="50505" x2="67769" y2="50505"/>
                        <a14:foregroundMark x1="28926" y1="10101" x2="28926" y2="10101"/>
                        <a14:foregroundMark x1="25620" y1="15152" x2="25620" y2="15152"/>
                        <a14:foregroundMark x1="61983" y1="63636" x2="61983" y2="63636"/>
                        <a14:foregroundMark x1="34711" y1="63636" x2="34711" y2="6363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22" y="31879990"/>
            <a:ext cx="1624294" cy="1107473"/>
          </a:xfrm>
          <a:prstGeom prst="rect">
            <a:avLst/>
          </a:prstGeom>
        </p:spPr>
      </p:pic>
      <p:pic>
        <p:nvPicPr>
          <p:cNvPr id="1026" name="Picture 2" descr="IBNEQUINHO 2021">
            <a:extLst>
              <a:ext uri="{FF2B5EF4-FFF2-40B4-BE49-F238E27FC236}">
                <a16:creationId xmlns:a16="http://schemas.microsoft.com/office/drawing/2014/main" id="{B9A0AA4C-B0DC-4AD6-A7D7-7A74C9B188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6192" y="1142006"/>
            <a:ext cx="3776006" cy="324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Imagem 18">
            <a:extLst>
              <a:ext uri="{FF2B5EF4-FFF2-40B4-BE49-F238E27FC236}">
                <a16:creationId xmlns:a16="http://schemas.microsoft.com/office/drawing/2014/main" id="{62BDE7A0-72ED-47E1-BACC-6B3ECA9A01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1694" l="10000" r="90000">
                        <a14:foregroundMark x1="60400" y1="3987" x2="60400" y2="3987"/>
                        <a14:foregroundMark x1="81600" y1="34994" x2="81600" y2="34994"/>
                        <a14:foregroundMark x1="74600" y1="12403" x2="74600" y2="12403"/>
                        <a14:foregroundMark x1="70000" y1="13400" x2="70000" y2="13400"/>
                        <a14:foregroundMark x1="70000" y1="13511" x2="70000" y2="13511"/>
                        <a14:foregroundMark x1="22900" y1="15393" x2="22900" y2="15393"/>
                        <a14:foregroundMark x1="21700" y1="17054" x2="21700" y2="17054"/>
                        <a14:foregroundMark x1="20700" y1="18383" x2="20700" y2="18383"/>
                        <a14:foregroundMark x1="29900" y1="30676" x2="29900" y2="30676"/>
                        <a14:foregroundMark x1="29900" y1="18937" x2="25200" y2="41750"/>
                        <a14:foregroundMark x1="22200" y1="29790" x2="56000" y2="29568"/>
                        <a14:foregroundMark x1="42200" y1="44740" x2="49700" y2="19712"/>
                        <a14:foregroundMark x1="47800" y1="19934" x2="55000" y2="45072"/>
                        <a14:foregroundMark x1="64100" y1="6866" x2="64100" y2="6866"/>
                        <a14:foregroundMark x1="78800" y1="37984" x2="78800" y2="37984"/>
                        <a14:foregroundMark x1="67000" y1="16501" x2="67000" y2="16501"/>
                        <a14:foregroundMark x1="72600" y1="61462" x2="72600" y2="61462"/>
                        <a14:foregroundMark x1="26400" y1="60908" x2="26400" y2="60908"/>
                        <a14:foregroundMark x1="29100" y1="60354" x2="29100" y2="60354"/>
                        <a14:foregroundMark x1="16100" y1="32558" x2="32100" y2="70210"/>
                        <a14:foregroundMark x1="25900" y1="12403" x2="45100" y2="2547"/>
                        <a14:foregroundMark x1="81800" y1="24695" x2="78300" y2="40532"/>
                        <a14:foregroundMark x1="76600" y1="51052" x2="66700" y2="70653"/>
                        <a14:foregroundMark x1="75800" y1="52935" x2="78100" y2="58250"/>
                        <a14:foregroundMark x1="70400" y1="51052" x2="76600" y2="59247"/>
                        <a14:foregroundMark x1="15000" y1="85382" x2="15000" y2="85382"/>
                        <a14:foregroundMark x1="18200" y1="83056" x2="18200" y2="83056"/>
                        <a14:foregroundMark x1="25100" y1="81949" x2="25900" y2="81949"/>
                        <a14:foregroundMark x1="34200" y1="84275" x2="34200" y2="84275"/>
                        <a14:foregroundMark x1="43600" y1="84828" x2="43600" y2="84828"/>
                        <a14:foregroundMark x1="53500" y1="85714" x2="53500" y2="85714"/>
                        <a14:foregroundMark x1="57400" y1="81949" x2="57400" y2="81949"/>
                        <a14:foregroundMark x1="57400" y1="80842" x2="54200" y2="88372"/>
                        <a14:foregroundMark x1="59900" y1="82724" x2="59900" y2="82724"/>
                        <a14:foregroundMark x1="59900" y1="77298" x2="60800" y2="85382"/>
                        <a14:foregroundMark x1="65100" y1="80731" x2="65100" y2="80731"/>
                        <a14:foregroundMark x1="63000" y1="81395" x2="63000" y2="86268"/>
                        <a14:foregroundMark x1="70900" y1="80509" x2="71500" y2="85714"/>
                        <a14:foregroundMark x1="78800" y1="82392" x2="81600" y2="80288"/>
                        <a14:foregroundMark x1="48500" y1="80842" x2="48100" y2="91694"/>
                        <a14:foregroundMark x1="40600" y1="4540" x2="65500" y2="9302"/>
                        <a14:foregroundMark x1="46500" y1="2769" x2="72000" y2="11628"/>
                        <a14:foregroundMark x1="70000" y1="24031" x2="71200" y2="12071"/>
                        <a14:foregroundMark x1="22000" y1="54707" x2="22000" y2="54707"/>
                        <a14:foregroundMark x1="15800" y1="37652" x2="25400" y2="63012"/>
                        <a14:foregroundMark x1="67300" y1="82392" x2="67300" y2="82392"/>
                        <a14:foregroundMark x1="64500" y1="81395" x2="68200" y2="82392"/>
                        <a14:foregroundMark x1="68300" y1="82724" x2="68300" y2="87375"/>
                        <a14:foregroundMark x1="71900" y1="75305" x2="71000" y2="86268"/>
                        <a14:foregroundMark x1="70400" y1="74197" x2="71700" y2="87265"/>
                        <a14:foregroundMark x1="72400" y1="80509" x2="75100" y2="81838"/>
                        <a14:foregroundMark x1="72900" y1="79956" x2="77400" y2="87929"/>
                        <a14:foregroundMark x1="68300" y1="83721" x2="77900" y2="84607"/>
                        <a14:foregroundMark x1="67800" y1="77741" x2="76600" y2="81617"/>
                        <a14:foregroundMark x1="69500" y1="76966" x2="77600" y2="87043"/>
                        <a14:foregroundMark x1="71900" y1="75969" x2="72000" y2="90365"/>
                        <a14:foregroundMark x1="76400" y1="78959" x2="71400" y2="851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509" y="536826"/>
            <a:ext cx="4208388" cy="3800174"/>
          </a:xfrm>
          <a:prstGeom prst="rect">
            <a:avLst/>
          </a:prstGeom>
        </p:spPr>
      </p:pic>
      <p:sp>
        <p:nvSpPr>
          <p:cNvPr id="49" name="Retângulo 48">
            <a:extLst>
              <a:ext uri="{FF2B5EF4-FFF2-40B4-BE49-F238E27FC236}">
                <a16:creationId xmlns:a16="http://schemas.microsoft.com/office/drawing/2014/main" id="{BCD07A36-556C-4CAC-9A42-32A42A4B0AE9}"/>
              </a:ext>
            </a:extLst>
          </p:cNvPr>
          <p:cNvSpPr/>
          <p:nvPr/>
        </p:nvSpPr>
        <p:spPr>
          <a:xfrm>
            <a:off x="2672716" y="16873734"/>
            <a:ext cx="7082562" cy="1015657"/>
          </a:xfrm>
          <a:prstGeom prst="rect">
            <a:avLst/>
          </a:prstGeom>
        </p:spPr>
        <p:txBody>
          <a:bodyPr wrap="square" lIns="91434" tIns="45717" rIns="91434" bIns="45717">
            <a:spAutoFit/>
          </a:bodyPr>
          <a:lstStyle/>
          <a:p>
            <a:r>
              <a:rPr lang="pt-BR" sz="6000" b="1" dirty="0"/>
              <a:t>DISCUSSÃO  </a:t>
            </a:r>
          </a:p>
        </p:txBody>
      </p:sp>
      <p:pic>
        <p:nvPicPr>
          <p:cNvPr id="50" name="Imagem 49">
            <a:extLst>
              <a:ext uri="{FF2B5EF4-FFF2-40B4-BE49-F238E27FC236}">
                <a16:creationId xmlns:a16="http://schemas.microsoft.com/office/drawing/2014/main" id="{D8EE47B6-4279-4D19-A47E-E5B3E04DAB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20" b="89899" l="9917" r="89256">
                        <a14:foregroundMark x1="75207" y1="30303" x2="75207" y2="30303"/>
                        <a14:foregroundMark x1="25620" y1="47475" x2="25620" y2="47475"/>
                        <a14:foregroundMark x1="20661" y1="34343" x2="20661" y2="34343"/>
                        <a14:foregroundMark x1="32231" y1="56566" x2="32231" y2="56566"/>
                        <a14:foregroundMark x1="67769" y1="50505" x2="67769" y2="50505"/>
                        <a14:foregroundMark x1="28926" y1="10101" x2="28926" y2="10101"/>
                        <a14:foregroundMark x1="25620" y1="15152" x2="25620" y2="15152"/>
                        <a14:foregroundMark x1="61983" y1="63636" x2="61983" y2="63636"/>
                        <a14:foregroundMark x1="34711" y1="63636" x2="34711" y2="6363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22" y="17011948"/>
            <a:ext cx="1624294" cy="1107473"/>
          </a:xfrm>
          <a:prstGeom prst="rect">
            <a:avLst/>
          </a:prstGeom>
        </p:spPr>
      </p:pic>
      <p:sp>
        <p:nvSpPr>
          <p:cNvPr id="53" name="Retângulo 52">
            <a:extLst>
              <a:ext uri="{FF2B5EF4-FFF2-40B4-BE49-F238E27FC236}">
                <a16:creationId xmlns:a16="http://schemas.microsoft.com/office/drawing/2014/main" id="{32F09DBB-20F7-4406-A61A-53FCF3CE60F8}"/>
              </a:ext>
            </a:extLst>
          </p:cNvPr>
          <p:cNvSpPr/>
          <p:nvPr/>
        </p:nvSpPr>
        <p:spPr>
          <a:xfrm>
            <a:off x="2968682" y="24939799"/>
            <a:ext cx="7082562" cy="1015657"/>
          </a:xfrm>
          <a:prstGeom prst="rect">
            <a:avLst/>
          </a:prstGeom>
        </p:spPr>
        <p:txBody>
          <a:bodyPr wrap="square" lIns="91434" tIns="45717" rIns="91434" bIns="45717">
            <a:spAutoFit/>
          </a:bodyPr>
          <a:lstStyle/>
          <a:p>
            <a:r>
              <a:rPr lang="pt-BR" sz="6000" b="1" dirty="0"/>
              <a:t>CONCLUSÃO  </a:t>
            </a:r>
          </a:p>
        </p:txBody>
      </p:sp>
      <p:pic>
        <p:nvPicPr>
          <p:cNvPr id="54" name="Imagem 53">
            <a:extLst>
              <a:ext uri="{FF2B5EF4-FFF2-40B4-BE49-F238E27FC236}">
                <a16:creationId xmlns:a16="http://schemas.microsoft.com/office/drawing/2014/main" id="{64F0BA0D-9296-43B8-B78D-06228D6F89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20" b="89899" l="9917" r="89256">
                        <a14:foregroundMark x1="75207" y1="30303" x2="75207" y2="30303"/>
                        <a14:foregroundMark x1="25620" y1="47475" x2="25620" y2="47475"/>
                        <a14:foregroundMark x1="20661" y1="34343" x2="20661" y2="34343"/>
                        <a14:foregroundMark x1="32231" y1="56566" x2="32231" y2="56566"/>
                        <a14:foregroundMark x1="67769" y1="50505" x2="67769" y2="50505"/>
                        <a14:foregroundMark x1="28926" y1="10101" x2="28926" y2="10101"/>
                        <a14:foregroundMark x1="25620" y1="15152" x2="25620" y2="15152"/>
                        <a14:foregroundMark x1="61983" y1="63636" x2="61983" y2="63636"/>
                        <a14:foregroundMark x1="34711" y1="63636" x2="34711" y2="6363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300" y="25133309"/>
            <a:ext cx="1624294" cy="1107473"/>
          </a:xfrm>
          <a:prstGeom prst="rect">
            <a:avLst/>
          </a:prstGeom>
        </p:spPr>
      </p:pic>
      <p:pic>
        <p:nvPicPr>
          <p:cNvPr id="26" name="Imagem 25">
            <a:extLst>
              <a:ext uri="{FF2B5EF4-FFF2-40B4-BE49-F238E27FC236}">
                <a16:creationId xmlns:a16="http://schemas.microsoft.com/office/drawing/2014/main" id="{3F34E0B8-192E-4A76-A0C0-B8AB6F4477D8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0" t="6477" r="4627" b="70314"/>
          <a:stretch/>
        </p:blipFill>
        <p:spPr>
          <a:xfrm>
            <a:off x="155601" y="4216916"/>
            <a:ext cx="6950205" cy="177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0953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21</Words>
  <Application>Microsoft Office PowerPoint</Application>
  <PresentationFormat>Personalizar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Titulo do Trabalho Nome dos participantes  Instituição  Tipo do trabalho Email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</dc:creator>
  <cp:lastModifiedBy>Marina Celestino Soares</cp:lastModifiedBy>
  <cp:revision>69</cp:revision>
  <dcterms:created xsi:type="dcterms:W3CDTF">2015-08-21T22:42:08Z</dcterms:created>
  <dcterms:modified xsi:type="dcterms:W3CDTF">2021-04-19T13:32:05Z</dcterms:modified>
</cp:coreProperties>
</file>