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5" r:id="rId2"/>
  </p:sldIdLst>
  <p:sldSz cx="32404050" cy="36004500"/>
  <p:notesSz cx="6858000" cy="9144000"/>
  <p:defaultTextStyle>
    <a:defPPr>
      <a:defRPr lang="pt-BR"/>
    </a:defPPr>
    <a:lvl1pPr marL="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1pPr>
    <a:lvl2pPr marL="195453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2pPr>
    <a:lvl3pPr marL="390906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3pPr>
    <a:lvl4pPr marL="586359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4pPr>
    <a:lvl5pPr marL="781812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5pPr>
    <a:lvl6pPr marL="977265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6pPr>
    <a:lvl7pPr marL="1172718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7pPr>
    <a:lvl8pPr marL="1368171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8pPr>
    <a:lvl9pPr marL="15636240" algn="l" defTabSz="3909060" rtl="0" eaLnBrk="1" latinLnBrk="0" hangingPunct="1">
      <a:defRPr sz="77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40">
          <p15:clr>
            <a:srgbClr val="A4A3A4"/>
          </p15:clr>
        </p15:guide>
        <p15:guide id="2" pos="1020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8" d="100"/>
          <a:sy n="18" d="100"/>
        </p:scale>
        <p:origin x="1320" y="96"/>
      </p:cViewPr>
      <p:guideLst>
        <p:guide orient="horz" pos="11340"/>
        <p:guide pos="10206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19BD14-A64F-45C1-BA42-03D251940D5F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885950" y="685800"/>
            <a:ext cx="30861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81E09-CED3-49ED-9D80-745DDBC591E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759877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1pPr>
    <a:lvl2pPr marL="195453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2pPr>
    <a:lvl3pPr marL="390906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3pPr>
    <a:lvl4pPr marL="586359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4pPr>
    <a:lvl5pPr marL="781812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5pPr>
    <a:lvl6pPr marL="977265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6pPr>
    <a:lvl7pPr marL="1172718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7pPr>
    <a:lvl8pPr marL="1368171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8pPr>
    <a:lvl9pPr marL="15636240" algn="l" defTabSz="3909060" rtl="0" eaLnBrk="1" latinLnBrk="0" hangingPunct="1">
      <a:defRPr sz="51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2430304" y="11184738"/>
            <a:ext cx="27543443" cy="7717630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4860608" y="20402550"/>
            <a:ext cx="22682835" cy="92011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9545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9090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8635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78181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977265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2469020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313228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17619700" y="1925244"/>
            <a:ext cx="5468186" cy="40955119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1215154" y="1925244"/>
            <a:ext cx="15864485" cy="40955119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56721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65206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559698" y="23136226"/>
            <a:ext cx="27543443" cy="7150894"/>
          </a:xfrm>
        </p:spPr>
        <p:txBody>
          <a:bodyPr anchor="t"/>
          <a:lstStyle>
            <a:lvl1pPr algn="l">
              <a:defRPr sz="17100" b="1" cap="all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559698" y="15260248"/>
            <a:ext cx="27543443" cy="7875980"/>
          </a:xfrm>
        </p:spPr>
        <p:txBody>
          <a:bodyPr anchor="b"/>
          <a:lstStyle>
            <a:lvl1pPr marL="0" indent="0">
              <a:buNone/>
              <a:defRPr sz="8600">
                <a:solidFill>
                  <a:schemeClr val="tx1">
                    <a:tint val="75000"/>
                  </a:schemeClr>
                </a:solidFill>
              </a:defRPr>
            </a:lvl1pPr>
            <a:lvl2pPr marL="1954530" indent="0">
              <a:buNone/>
              <a:defRPr sz="7700">
                <a:solidFill>
                  <a:schemeClr val="tx1">
                    <a:tint val="75000"/>
                  </a:schemeClr>
                </a:solidFill>
              </a:defRPr>
            </a:lvl2pPr>
            <a:lvl3pPr marL="3909060" indent="0">
              <a:buNone/>
              <a:defRPr sz="6800">
                <a:solidFill>
                  <a:schemeClr val="tx1">
                    <a:tint val="75000"/>
                  </a:schemeClr>
                </a:solidFill>
              </a:defRPr>
            </a:lvl3pPr>
            <a:lvl4pPr marL="586359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4pPr>
            <a:lvl5pPr marL="781812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5pPr>
            <a:lvl6pPr marL="977265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6pPr>
            <a:lvl7pPr marL="1172718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7pPr>
            <a:lvl8pPr marL="1368171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8pPr>
            <a:lvl9pPr marL="15636240" indent="0">
              <a:buNone/>
              <a:defRPr sz="60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03989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1215154" y="11201402"/>
            <a:ext cx="10666333" cy="3167896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2421555" y="11201402"/>
            <a:ext cx="10666333" cy="31678963"/>
          </a:xfrm>
        </p:spPr>
        <p:txBody>
          <a:bodyPr/>
          <a:lstStyle>
            <a:lvl1pPr>
              <a:defRPr sz="12000"/>
            </a:lvl1pPr>
            <a:lvl2pPr>
              <a:defRPr sz="10300"/>
            </a:lvl2pPr>
            <a:lvl3pPr>
              <a:defRPr sz="8600"/>
            </a:lvl3pPr>
            <a:lvl4pPr>
              <a:defRPr sz="7700"/>
            </a:lvl4pPr>
            <a:lvl5pPr>
              <a:defRPr sz="7700"/>
            </a:lvl5pPr>
            <a:lvl6pPr>
              <a:defRPr sz="7700"/>
            </a:lvl6pPr>
            <a:lvl7pPr>
              <a:defRPr sz="7700"/>
            </a:lvl7pPr>
            <a:lvl8pPr>
              <a:defRPr sz="7700"/>
            </a:lvl8pPr>
            <a:lvl9pPr>
              <a:defRPr sz="77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22430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3" y="1441850"/>
            <a:ext cx="29163645" cy="6000750"/>
          </a:xfrm>
        </p:spPr>
        <p:txBody>
          <a:bodyPr/>
          <a:lstStyle>
            <a:lvl1pPr>
              <a:defRPr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5" y="8059342"/>
            <a:ext cx="14317416" cy="3358751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1620205" y="11418092"/>
            <a:ext cx="14317416" cy="2074426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16460811" y="8059342"/>
            <a:ext cx="14323039" cy="3358751"/>
          </a:xfrm>
        </p:spPr>
        <p:txBody>
          <a:bodyPr anchor="b"/>
          <a:lstStyle>
            <a:lvl1pPr marL="0" indent="0">
              <a:buNone/>
              <a:defRPr sz="10300" b="1"/>
            </a:lvl1pPr>
            <a:lvl2pPr marL="1954530" indent="0">
              <a:buNone/>
              <a:defRPr sz="8600" b="1"/>
            </a:lvl2pPr>
            <a:lvl3pPr marL="3909060" indent="0">
              <a:buNone/>
              <a:defRPr sz="7700" b="1"/>
            </a:lvl3pPr>
            <a:lvl4pPr marL="5863590" indent="0">
              <a:buNone/>
              <a:defRPr sz="6800" b="1"/>
            </a:lvl4pPr>
            <a:lvl5pPr marL="7818120" indent="0">
              <a:buNone/>
              <a:defRPr sz="6800" b="1"/>
            </a:lvl5pPr>
            <a:lvl6pPr marL="9772650" indent="0">
              <a:buNone/>
              <a:defRPr sz="6800" b="1"/>
            </a:lvl6pPr>
            <a:lvl7pPr marL="11727180" indent="0">
              <a:buNone/>
              <a:defRPr sz="6800" b="1"/>
            </a:lvl7pPr>
            <a:lvl8pPr marL="13681710" indent="0">
              <a:buNone/>
              <a:defRPr sz="6800" b="1"/>
            </a:lvl8pPr>
            <a:lvl9pPr marL="15636240" indent="0">
              <a:buNone/>
              <a:defRPr sz="68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16460811" y="11418092"/>
            <a:ext cx="14323039" cy="20744262"/>
          </a:xfrm>
        </p:spPr>
        <p:txBody>
          <a:bodyPr/>
          <a:lstStyle>
            <a:lvl1pPr>
              <a:defRPr sz="10300"/>
            </a:lvl1pPr>
            <a:lvl2pPr>
              <a:defRPr sz="8600"/>
            </a:lvl2pPr>
            <a:lvl3pPr>
              <a:defRPr sz="7700"/>
            </a:lvl3pPr>
            <a:lvl4pPr>
              <a:defRPr sz="6800"/>
            </a:lvl4pPr>
            <a:lvl5pPr>
              <a:defRPr sz="6800"/>
            </a:lvl5pPr>
            <a:lvl6pPr>
              <a:defRPr sz="6800"/>
            </a:lvl6pPr>
            <a:lvl7pPr>
              <a:defRPr sz="6800"/>
            </a:lvl7pPr>
            <a:lvl8pPr>
              <a:defRPr sz="6800"/>
            </a:lvl8pPr>
            <a:lvl9pPr>
              <a:defRPr sz="68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756057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770172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0808066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620205" y="1433514"/>
            <a:ext cx="10660710" cy="6100763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2669084" y="1433516"/>
            <a:ext cx="18114766" cy="30728845"/>
          </a:xfrm>
        </p:spPr>
        <p:txBody>
          <a:bodyPr/>
          <a:lstStyle>
            <a:lvl1pPr>
              <a:defRPr sz="13700"/>
            </a:lvl1pPr>
            <a:lvl2pPr>
              <a:defRPr sz="12000"/>
            </a:lvl2pPr>
            <a:lvl3pPr>
              <a:defRPr sz="10300"/>
            </a:lvl3pPr>
            <a:lvl4pPr>
              <a:defRPr sz="8600"/>
            </a:lvl4pPr>
            <a:lvl5pPr>
              <a:defRPr sz="8600"/>
            </a:lvl5pPr>
            <a:lvl6pPr>
              <a:defRPr sz="8600"/>
            </a:lvl6pPr>
            <a:lvl7pPr>
              <a:defRPr sz="8600"/>
            </a:lvl7pPr>
            <a:lvl8pPr>
              <a:defRPr sz="8600"/>
            </a:lvl8pPr>
            <a:lvl9pPr>
              <a:defRPr sz="86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620205" y="7534278"/>
            <a:ext cx="10660710" cy="24628082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4398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351421" y="25203152"/>
            <a:ext cx="19442430" cy="2975376"/>
          </a:xfrm>
        </p:spPr>
        <p:txBody>
          <a:bodyPr anchor="b"/>
          <a:lstStyle>
            <a:lvl1pPr algn="l">
              <a:defRPr sz="8600" b="1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6351421" y="3217067"/>
            <a:ext cx="19442430" cy="21602700"/>
          </a:xfrm>
        </p:spPr>
        <p:txBody>
          <a:bodyPr/>
          <a:lstStyle>
            <a:lvl1pPr marL="0" indent="0">
              <a:buNone/>
              <a:defRPr sz="13700"/>
            </a:lvl1pPr>
            <a:lvl2pPr marL="1954530" indent="0">
              <a:buNone/>
              <a:defRPr sz="12000"/>
            </a:lvl2pPr>
            <a:lvl3pPr marL="3909060" indent="0">
              <a:buNone/>
              <a:defRPr sz="10300"/>
            </a:lvl3pPr>
            <a:lvl4pPr marL="5863590" indent="0">
              <a:buNone/>
              <a:defRPr sz="8600"/>
            </a:lvl4pPr>
            <a:lvl5pPr marL="7818120" indent="0">
              <a:buNone/>
              <a:defRPr sz="8600"/>
            </a:lvl5pPr>
            <a:lvl6pPr marL="9772650" indent="0">
              <a:buNone/>
              <a:defRPr sz="8600"/>
            </a:lvl6pPr>
            <a:lvl7pPr marL="11727180" indent="0">
              <a:buNone/>
              <a:defRPr sz="8600"/>
            </a:lvl7pPr>
            <a:lvl8pPr marL="13681710" indent="0">
              <a:buNone/>
              <a:defRPr sz="8600"/>
            </a:lvl8pPr>
            <a:lvl9pPr marL="15636240" indent="0">
              <a:buNone/>
              <a:defRPr sz="86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351421" y="28178528"/>
            <a:ext cx="19442430" cy="4225524"/>
          </a:xfrm>
        </p:spPr>
        <p:txBody>
          <a:bodyPr/>
          <a:lstStyle>
            <a:lvl1pPr marL="0" indent="0">
              <a:buNone/>
              <a:defRPr sz="6000"/>
            </a:lvl1pPr>
            <a:lvl2pPr marL="1954530" indent="0">
              <a:buNone/>
              <a:defRPr sz="5100"/>
            </a:lvl2pPr>
            <a:lvl3pPr marL="3909060" indent="0">
              <a:buNone/>
              <a:defRPr sz="4300"/>
            </a:lvl3pPr>
            <a:lvl4pPr marL="5863590" indent="0">
              <a:buNone/>
              <a:defRPr sz="3800"/>
            </a:lvl4pPr>
            <a:lvl5pPr marL="7818120" indent="0">
              <a:buNone/>
              <a:defRPr sz="3800"/>
            </a:lvl5pPr>
            <a:lvl6pPr marL="9772650" indent="0">
              <a:buNone/>
              <a:defRPr sz="3800"/>
            </a:lvl6pPr>
            <a:lvl7pPr marL="11727180" indent="0">
              <a:buNone/>
              <a:defRPr sz="3800"/>
            </a:lvl7pPr>
            <a:lvl8pPr marL="13681710" indent="0">
              <a:buNone/>
              <a:defRPr sz="3800"/>
            </a:lvl8pPr>
            <a:lvl9pPr marL="15636240" indent="0">
              <a:buNone/>
              <a:defRPr sz="38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92784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1620203" y="1441850"/>
            <a:ext cx="29163645" cy="6000750"/>
          </a:xfrm>
          <a:prstGeom prst="rect">
            <a:avLst/>
          </a:prstGeom>
        </p:spPr>
        <p:txBody>
          <a:bodyPr vert="horz" lIns="390906" tIns="195453" rIns="390906" bIns="195453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1620203" y="8401056"/>
            <a:ext cx="29163645" cy="23761304"/>
          </a:xfrm>
          <a:prstGeom prst="rect">
            <a:avLst/>
          </a:prstGeom>
        </p:spPr>
        <p:txBody>
          <a:bodyPr vert="horz" lIns="390906" tIns="195453" rIns="390906" bIns="195453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1620203" y="33370842"/>
            <a:ext cx="7560945" cy="1916905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l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D27ED-BC85-4809-B6DA-6492A19732DA}" type="datetimeFigureOut">
              <a:rPr lang="pt-BR" smtClean="0"/>
              <a:t>03/09/2021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11071384" y="33370842"/>
            <a:ext cx="10261283" cy="1916905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ctr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23222903" y="33370842"/>
            <a:ext cx="7560945" cy="1916905"/>
          </a:xfrm>
          <a:prstGeom prst="rect">
            <a:avLst/>
          </a:prstGeom>
        </p:spPr>
        <p:txBody>
          <a:bodyPr vert="horz" lIns="390906" tIns="195453" rIns="390906" bIns="195453" rtlCol="0" anchor="ctr"/>
          <a:lstStyle>
            <a:lvl1pPr algn="r">
              <a:defRPr sz="5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7A54F2-21CB-4C5A-8BD5-74B829C51AD1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983081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3909060" rtl="0" eaLnBrk="1" latinLnBrk="0" hangingPunct="1">
        <a:spcBef>
          <a:spcPct val="0"/>
        </a:spcBef>
        <a:buNone/>
        <a:defRPr sz="18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465898" indent="-1465898" algn="l" defTabSz="3909060" rtl="0" eaLnBrk="1" latinLnBrk="0" hangingPunct="1">
        <a:spcBef>
          <a:spcPct val="20000"/>
        </a:spcBef>
        <a:buFont typeface="Arial" pitchFamily="34" charset="0"/>
        <a:buChar char="•"/>
        <a:defRPr sz="13700" kern="1200">
          <a:solidFill>
            <a:schemeClr val="tx1"/>
          </a:solidFill>
          <a:latin typeface="+mn-lt"/>
          <a:ea typeface="+mn-ea"/>
          <a:cs typeface="+mn-cs"/>
        </a:defRPr>
      </a:lvl1pPr>
      <a:lvl2pPr marL="3176111" indent="-1221581" algn="l" defTabSz="3909060" rtl="0" eaLnBrk="1" latinLnBrk="0" hangingPunct="1">
        <a:spcBef>
          <a:spcPct val="20000"/>
        </a:spcBef>
        <a:buFont typeface="Arial" pitchFamily="34" charset="0"/>
        <a:buChar char="–"/>
        <a:defRPr sz="12000" kern="1200">
          <a:solidFill>
            <a:schemeClr val="tx1"/>
          </a:solidFill>
          <a:latin typeface="+mn-lt"/>
          <a:ea typeface="+mn-ea"/>
          <a:cs typeface="+mn-cs"/>
        </a:defRPr>
      </a:lvl2pPr>
      <a:lvl3pPr marL="488632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10300" kern="1200">
          <a:solidFill>
            <a:schemeClr val="tx1"/>
          </a:solidFill>
          <a:latin typeface="+mn-lt"/>
          <a:ea typeface="+mn-ea"/>
          <a:cs typeface="+mn-cs"/>
        </a:defRPr>
      </a:lvl3pPr>
      <a:lvl4pPr marL="6840855" indent="-977265" algn="l" defTabSz="3909060" rtl="0" eaLnBrk="1" latinLnBrk="0" hangingPunct="1">
        <a:spcBef>
          <a:spcPct val="20000"/>
        </a:spcBef>
        <a:buFont typeface="Arial" pitchFamily="34" charset="0"/>
        <a:buChar char="–"/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95385" indent="-977265" algn="l" defTabSz="3909060" rtl="0" eaLnBrk="1" latinLnBrk="0" hangingPunct="1">
        <a:spcBef>
          <a:spcPct val="20000"/>
        </a:spcBef>
        <a:buFont typeface="Arial" pitchFamily="34" charset="0"/>
        <a:buChar char="»"/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74991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270444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465897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6613505" indent="-977265" algn="l" defTabSz="3909060" rtl="0" eaLnBrk="1" latinLnBrk="0" hangingPunct="1">
        <a:spcBef>
          <a:spcPct val="20000"/>
        </a:spcBef>
        <a:buFont typeface="Arial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1pPr>
      <a:lvl2pPr marL="195453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2pPr>
      <a:lvl3pPr marL="390906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3pPr>
      <a:lvl4pPr marL="586359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4pPr>
      <a:lvl5pPr marL="781812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5pPr>
      <a:lvl6pPr marL="977265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6pPr>
      <a:lvl7pPr marL="1172718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7pPr>
      <a:lvl8pPr marL="1368171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8pPr>
      <a:lvl9pPr marL="15636240" algn="l" defTabSz="3909060" rtl="0" eaLnBrk="1" latinLnBrk="0" hangingPunct="1">
        <a:defRPr sz="7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" name="Imagem 42">
            <a:extLst>
              <a:ext uri="{FF2B5EF4-FFF2-40B4-BE49-F238E27FC236}">
                <a16:creationId xmlns:a16="http://schemas.microsoft.com/office/drawing/2014/main" id="{A6FCB825-DC6B-4FB1-B9D8-646CEBCDF6B1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57" b="88740"/>
          <a:stretch/>
        </p:blipFill>
        <p:spPr>
          <a:xfrm>
            <a:off x="58195" y="31916368"/>
            <a:ext cx="32391116" cy="1372900"/>
          </a:xfrm>
          <a:prstGeom prst="rect">
            <a:avLst/>
          </a:prstGeom>
          <a:effectLst>
            <a:glow rad="139700">
              <a:schemeClr val="accent1"/>
            </a:glow>
          </a:effectLst>
        </p:spPr>
      </p:pic>
      <p:pic>
        <p:nvPicPr>
          <p:cNvPr id="38" name="Imagem 37">
            <a:extLst>
              <a:ext uri="{FF2B5EF4-FFF2-40B4-BE49-F238E27FC236}">
                <a16:creationId xmlns:a16="http://schemas.microsoft.com/office/drawing/2014/main" id="{50F9417A-D1E0-40CB-AB32-7F126268A066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57" b="88740"/>
          <a:stretch/>
        </p:blipFill>
        <p:spPr>
          <a:xfrm>
            <a:off x="-19987" y="28028888"/>
            <a:ext cx="32391116" cy="1372900"/>
          </a:xfrm>
          <a:prstGeom prst="rect">
            <a:avLst/>
          </a:prstGeom>
          <a:effectLst>
            <a:glow rad="139700">
              <a:schemeClr val="accent1"/>
            </a:glow>
          </a:effectLst>
        </p:spPr>
      </p:pic>
      <p:pic>
        <p:nvPicPr>
          <p:cNvPr id="41" name="Imagem 40">
            <a:extLst>
              <a:ext uri="{FF2B5EF4-FFF2-40B4-BE49-F238E27FC236}">
                <a16:creationId xmlns:a16="http://schemas.microsoft.com/office/drawing/2014/main" id="{123DFE47-29AC-4211-A136-DF966DFF6F19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57" b="88740"/>
          <a:stretch/>
        </p:blipFill>
        <p:spPr>
          <a:xfrm>
            <a:off x="33514" y="24429283"/>
            <a:ext cx="32391116" cy="1372900"/>
          </a:xfrm>
          <a:prstGeom prst="rect">
            <a:avLst/>
          </a:prstGeom>
          <a:effectLst>
            <a:glow rad="139700">
              <a:schemeClr val="accent1"/>
            </a:glow>
          </a:effectLst>
        </p:spPr>
      </p:pic>
      <p:pic>
        <p:nvPicPr>
          <p:cNvPr id="37" name="Imagem 36">
            <a:extLst>
              <a:ext uri="{FF2B5EF4-FFF2-40B4-BE49-F238E27FC236}">
                <a16:creationId xmlns:a16="http://schemas.microsoft.com/office/drawing/2014/main" id="{DB11DA59-E0D8-4BF4-9FC0-2998F349DE30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57" b="88740"/>
          <a:stretch/>
        </p:blipFill>
        <p:spPr>
          <a:xfrm>
            <a:off x="-19987" y="20181850"/>
            <a:ext cx="32391116" cy="1372900"/>
          </a:xfrm>
          <a:prstGeom prst="rect">
            <a:avLst/>
          </a:prstGeom>
          <a:effectLst>
            <a:glow rad="139700">
              <a:schemeClr val="accent1"/>
            </a:glow>
          </a:effectLst>
        </p:spPr>
      </p:pic>
      <p:pic>
        <p:nvPicPr>
          <p:cNvPr id="36" name="Imagem 35">
            <a:extLst>
              <a:ext uri="{FF2B5EF4-FFF2-40B4-BE49-F238E27FC236}">
                <a16:creationId xmlns:a16="http://schemas.microsoft.com/office/drawing/2014/main" id="{2C00DBA2-D721-4C5E-91E3-0FE2B855E45F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57" b="88740"/>
          <a:stretch/>
        </p:blipFill>
        <p:spPr>
          <a:xfrm>
            <a:off x="58195" y="15766694"/>
            <a:ext cx="32391116" cy="1372900"/>
          </a:xfrm>
          <a:prstGeom prst="rect">
            <a:avLst/>
          </a:prstGeom>
          <a:effectLst>
            <a:glow rad="139700">
              <a:schemeClr val="accent1"/>
            </a:glow>
          </a:effectLst>
        </p:spPr>
      </p:pic>
      <p:pic>
        <p:nvPicPr>
          <p:cNvPr id="44" name="Imagem 43">
            <a:extLst>
              <a:ext uri="{FF2B5EF4-FFF2-40B4-BE49-F238E27FC236}">
                <a16:creationId xmlns:a16="http://schemas.microsoft.com/office/drawing/2014/main" id="{75B50073-E6F5-4D26-B035-28CC3D2A4795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2957" b="88740"/>
          <a:stretch/>
        </p:blipFill>
        <p:spPr>
          <a:xfrm>
            <a:off x="192656" y="10820115"/>
            <a:ext cx="32391116" cy="1372900"/>
          </a:xfrm>
          <a:prstGeom prst="rect">
            <a:avLst/>
          </a:prstGeom>
          <a:effectLst>
            <a:glow rad="139700">
              <a:schemeClr val="accent1"/>
            </a:glow>
          </a:effectLst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5521284" y="3722163"/>
            <a:ext cx="21938658" cy="7383498"/>
          </a:xfrm>
        </p:spPr>
        <p:txBody>
          <a:bodyPr>
            <a:normAutofit/>
          </a:bodyPr>
          <a:lstStyle/>
          <a:p>
            <a:r>
              <a:rPr lang="pt-BR" sz="9600" b="1" dirty="0"/>
              <a:t>TITULO</a:t>
            </a:r>
            <a:br>
              <a:rPr lang="pt-BR" sz="71400" b="1" dirty="0"/>
            </a:br>
            <a:r>
              <a:rPr lang="pt-BR" sz="8000" b="1" dirty="0"/>
              <a:t>nome e instituição</a:t>
            </a:r>
            <a:br>
              <a:rPr lang="pt-BR" sz="6600" b="1" dirty="0"/>
            </a:br>
            <a:r>
              <a:rPr lang="pt-BR" sz="6600" b="1" dirty="0"/>
              <a:t>Tipo do trabalho: XXXXX</a:t>
            </a:r>
            <a:br>
              <a:rPr lang="pt-BR" sz="6600" b="1" dirty="0"/>
            </a:br>
            <a:r>
              <a:rPr lang="pt-BR" sz="6600" b="1" dirty="0" err="1"/>
              <a:t>Email:XXXXXX</a:t>
            </a:r>
            <a:endParaRPr lang="pt-BR" sz="6600" dirty="0"/>
          </a:p>
        </p:txBody>
      </p:sp>
      <p:sp>
        <p:nvSpPr>
          <p:cNvPr id="9" name="Retângulo 8"/>
          <p:cNvSpPr/>
          <p:nvPr/>
        </p:nvSpPr>
        <p:spPr>
          <a:xfrm>
            <a:off x="10623893" y="11165259"/>
            <a:ext cx="11733442" cy="1015657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</a:rPr>
              <a:t>Introdução</a:t>
            </a:r>
            <a:r>
              <a:rPr lang="pt-BR" sz="60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5" name="AutoShape 7" descr="cid:image001.jpg@01CFE14D.D6C611B0"/>
          <p:cNvSpPr>
            <a:spLocks noChangeAspect="1" noChangeArrowheads="1"/>
          </p:cNvSpPr>
          <p:nvPr/>
        </p:nvSpPr>
        <p:spPr bwMode="auto">
          <a:xfrm>
            <a:off x="155601" y="-400926"/>
            <a:ext cx="304843" cy="561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34" tIns="45717" rIns="91434" bIns="45717" numCol="1" anchor="t" anchorCtr="0" compatLnSpc="1">
            <a:prstTxWarp prst="textNoShape">
              <a:avLst/>
            </a:prstTxWarp>
          </a:bodyPr>
          <a:lstStyle/>
          <a:p>
            <a:endParaRPr lang="pt-BR"/>
          </a:p>
        </p:txBody>
      </p:sp>
      <p:sp>
        <p:nvSpPr>
          <p:cNvPr id="42" name="Retângulo 41"/>
          <p:cNvSpPr/>
          <p:nvPr/>
        </p:nvSpPr>
        <p:spPr>
          <a:xfrm>
            <a:off x="13304255" y="28463343"/>
            <a:ext cx="5468105" cy="923324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</a:rPr>
              <a:t>Conclusão</a:t>
            </a:r>
          </a:p>
        </p:txBody>
      </p:sp>
      <p:sp>
        <p:nvSpPr>
          <p:cNvPr id="53" name="Retângulo 52">
            <a:extLst>
              <a:ext uri="{FF2B5EF4-FFF2-40B4-BE49-F238E27FC236}">
                <a16:creationId xmlns:a16="http://schemas.microsoft.com/office/drawing/2014/main" id="{32F09DBB-20F7-4406-A61A-53FCF3CE60F8}"/>
              </a:ext>
            </a:extLst>
          </p:cNvPr>
          <p:cNvSpPr/>
          <p:nvPr/>
        </p:nvSpPr>
        <p:spPr>
          <a:xfrm>
            <a:off x="12949333" y="24903671"/>
            <a:ext cx="7082562" cy="923324"/>
          </a:xfrm>
          <a:prstGeom prst="rect">
            <a:avLst/>
          </a:prstGeom>
        </p:spPr>
        <p:txBody>
          <a:bodyPr wrap="square" lIns="91434" tIns="45717" rIns="91434" bIns="45717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</a:rPr>
              <a:t>Discussão</a:t>
            </a:r>
          </a:p>
        </p:txBody>
      </p:sp>
      <p:sp>
        <p:nvSpPr>
          <p:cNvPr id="3" name="CaixaDeTexto 2"/>
          <p:cNvSpPr txBox="1"/>
          <p:nvPr/>
        </p:nvSpPr>
        <p:spPr>
          <a:xfrm>
            <a:off x="985999" y="8641356"/>
            <a:ext cx="30379145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PT" sz="3000" dirty="0"/>
              <a:t> </a:t>
            </a:r>
            <a:endParaRPr lang="pt-BR" sz="3000" dirty="0"/>
          </a:p>
        </p:txBody>
      </p:sp>
      <p:sp>
        <p:nvSpPr>
          <p:cNvPr id="5" name="CaixaDeTexto 4"/>
          <p:cNvSpPr txBox="1"/>
          <p:nvPr/>
        </p:nvSpPr>
        <p:spPr>
          <a:xfrm>
            <a:off x="9894186" y="16054700"/>
            <a:ext cx="12719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</a:rPr>
              <a:t>Método</a:t>
            </a:r>
            <a:endParaRPr lang="pt-BR" sz="4400" b="1" dirty="0">
              <a:solidFill>
                <a:schemeClr val="bg1"/>
              </a:solidFill>
            </a:endParaRPr>
          </a:p>
        </p:txBody>
      </p:sp>
      <p:sp>
        <p:nvSpPr>
          <p:cNvPr id="29" name="CaixaDeTexto 28"/>
          <p:cNvSpPr txBox="1"/>
          <p:nvPr/>
        </p:nvSpPr>
        <p:spPr>
          <a:xfrm>
            <a:off x="10131047" y="20406635"/>
            <a:ext cx="1271913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</a:rPr>
              <a:t>Resultados</a:t>
            </a:r>
          </a:p>
        </p:txBody>
      </p:sp>
      <p:sp>
        <p:nvSpPr>
          <p:cNvPr id="20" name="CaixaDeTexto 19"/>
          <p:cNvSpPr txBox="1"/>
          <p:nvPr/>
        </p:nvSpPr>
        <p:spPr>
          <a:xfrm>
            <a:off x="11185192" y="32365239"/>
            <a:ext cx="1061084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5400" b="1" dirty="0">
                <a:solidFill>
                  <a:schemeClr val="bg1"/>
                </a:solidFill>
              </a:rPr>
              <a:t>Referências</a:t>
            </a:r>
          </a:p>
        </p:txBody>
      </p:sp>
      <p:pic>
        <p:nvPicPr>
          <p:cNvPr id="14" name="Imagem 13">
            <a:extLst>
              <a:ext uri="{FF2B5EF4-FFF2-40B4-BE49-F238E27FC236}">
                <a16:creationId xmlns:a16="http://schemas.microsoft.com/office/drawing/2014/main" id="{592FD5EA-C3F5-47E1-81A6-FB107A6C975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1666" b="24871"/>
          <a:stretch/>
        </p:blipFill>
        <p:spPr>
          <a:xfrm>
            <a:off x="7426041" y="425293"/>
            <a:ext cx="17224534" cy="3458275"/>
          </a:xfrm>
          <a:prstGeom prst="rect">
            <a:avLst/>
          </a:prstGeom>
          <a:effectLst>
            <a:glow rad="139700">
              <a:schemeClr val="accent1"/>
            </a:glow>
          </a:effectLst>
        </p:spPr>
      </p:pic>
    </p:spTree>
    <p:extLst>
      <p:ext uri="{BB962C8B-B14F-4D97-AF65-F5344CB8AC3E}">
        <p14:creationId xmlns:p14="http://schemas.microsoft.com/office/powerpoint/2010/main" val="155909536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9038</TotalTime>
  <Words>22</Words>
  <Application>Microsoft Office PowerPoint</Application>
  <PresentationFormat>Personalizar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4" baseType="lpstr">
      <vt:lpstr>Arial</vt:lpstr>
      <vt:lpstr>Calibri</vt:lpstr>
      <vt:lpstr>Tema do Office</vt:lpstr>
      <vt:lpstr>TITULO nome e instituição Tipo do trabalho: XXXXX Email:XXXXXX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</dc:creator>
  <cp:lastModifiedBy>Marina Celestino Soares</cp:lastModifiedBy>
  <cp:revision>106</cp:revision>
  <dcterms:created xsi:type="dcterms:W3CDTF">2015-08-21T22:42:08Z</dcterms:created>
  <dcterms:modified xsi:type="dcterms:W3CDTF">2021-09-09T01:19:36Z</dcterms:modified>
</cp:coreProperties>
</file>